
<file path=[Content_Types].xml><?xml version="1.0" encoding="utf-8"?>
<Types xmlns="http://schemas.openxmlformats.org/package/2006/content-types">
  <Default Extension="gif" ContentType="image/gif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59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27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75247" y="6550152"/>
            <a:ext cx="3103245" cy="48895"/>
          </a:xfrm>
          <a:custGeom>
            <a:avLst/>
            <a:gdLst/>
            <a:ahLst/>
            <a:cxnLst/>
            <a:rect l="l" t="t" r="r" b="b"/>
            <a:pathLst>
              <a:path w="3103245" h="48895">
                <a:moveTo>
                  <a:pt x="3102863" y="0"/>
                </a:moveTo>
                <a:lnTo>
                  <a:pt x="0" y="0"/>
                </a:lnTo>
                <a:lnTo>
                  <a:pt x="0" y="48768"/>
                </a:lnTo>
                <a:lnTo>
                  <a:pt x="3102863" y="48768"/>
                </a:lnTo>
                <a:lnTo>
                  <a:pt x="3102863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211056" y="6550152"/>
            <a:ext cx="2981325" cy="45720"/>
          </a:xfrm>
          <a:custGeom>
            <a:avLst/>
            <a:gdLst/>
            <a:ahLst/>
            <a:cxnLst/>
            <a:rect l="l" t="t" r="r" b="b"/>
            <a:pathLst>
              <a:path w="2981325" h="45720">
                <a:moveTo>
                  <a:pt x="2980944" y="0"/>
                </a:moveTo>
                <a:lnTo>
                  <a:pt x="0" y="0"/>
                </a:lnTo>
                <a:lnTo>
                  <a:pt x="0" y="45720"/>
                </a:lnTo>
                <a:lnTo>
                  <a:pt x="2980944" y="45720"/>
                </a:lnTo>
                <a:lnTo>
                  <a:pt x="2980944" y="0"/>
                </a:lnTo>
                <a:close/>
              </a:path>
            </a:pathLst>
          </a:custGeom>
          <a:solidFill>
            <a:srgbClr val="E11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778251" y="6550152"/>
            <a:ext cx="3442970" cy="48895"/>
          </a:xfrm>
          <a:custGeom>
            <a:avLst/>
            <a:gdLst/>
            <a:ahLst/>
            <a:cxnLst/>
            <a:rect l="l" t="t" r="r" b="b"/>
            <a:pathLst>
              <a:path w="3442970" h="48895">
                <a:moveTo>
                  <a:pt x="3442716" y="0"/>
                </a:moveTo>
                <a:lnTo>
                  <a:pt x="0" y="0"/>
                </a:lnTo>
                <a:lnTo>
                  <a:pt x="0" y="48768"/>
                </a:lnTo>
                <a:lnTo>
                  <a:pt x="3442716" y="48768"/>
                </a:lnTo>
                <a:lnTo>
                  <a:pt x="3442716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00" y="1523"/>
            <a:ext cx="2924555" cy="69037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993891" y="6553200"/>
            <a:ext cx="3106420" cy="45720"/>
          </a:xfrm>
          <a:custGeom>
            <a:avLst/>
            <a:gdLst/>
            <a:ahLst/>
            <a:cxnLst/>
            <a:rect l="l" t="t" r="r" b="b"/>
            <a:pathLst>
              <a:path w="3106420" h="45720">
                <a:moveTo>
                  <a:pt x="3105912" y="0"/>
                </a:moveTo>
                <a:lnTo>
                  <a:pt x="0" y="0"/>
                </a:lnTo>
                <a:lnTo>
                  <a:pt x="0" y="45720"/>
                </a:lnTo>
                <a:lnTo>
                  <a:pt x="3105912" y="45720"/>
                </a:lnTo>
                <a:lnTo>
                  <a:pt x="3105912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45307" y="6553200"/>
            <a:ext cx="3148965" cy="45720"/>
          </a:xfrm>
          <a:custGeom>
            <a:avLst/>
            <a:gdLst/>
            <a:ahLst/>
            <a:cxnLst/>
            <a:rect l="l" t="t" r="r" b="b"/>
            <a:pathLst>
              <a:path w="3148965" h="45720">
                <a:moveTo>
                  <a:pt x="3148584" y="0"/>
                </a:moveTo>
                <a:lnTo>
                  <a:pt x="0" y="0"/>
                </a:lnTo>
                <a:lnTo>
                  <a:pt x="0" y="45720"/>
                </a:lnTo>
                <a:lnTo>
                  <a:pt x="3148584" y="45720"/>
                </a:lnTo>
                <a:lnTo>
                  <a:pt x="3148584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087611" y="65532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20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50107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1295400"/>
            <a:ext cx="3150235" cy="45720"/>
          </a:xfrm>
          <a:custGeom>
            <a:avLst/>
            <a:gdLst/>
            <a:ahLst/>
            <a:cxnLst/>
            <a:rect l="l" t="t" r="r" b="b"/>
            <a:pathLst>
              <a:path w="3150235" h="45719">
                <a:moveTo>
                  <a:pt x="3150108" y="0"/>
                </a:moveTo>
                <a:lnTo>
                  <a:pt x="0" y="0"/>
                </a:lnTo>
                <a:lnTo>
                  <a:pt x="0" y="45720"/>
                </a:lnTo>
                <a:lnTo>
                  <a:pt x="3150108" y="45720"/>
                </a:lnTo>
                <a:lnTo>
                  <a:pt x="3150108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242303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3352800"/>
            <a:ext cx="11582400" cy="2743200"/>
          </a:xfrm>
          <a:custGeom>
            <a:avLst/>
            <a:gdLst/>
            <a:ahLst/>
            <a:cxnLst/>
            <a:rect l="l" t="t" r="r" b="b"/>
            <a:pathLst>
              <a:path w="11582400" h="2743200">
                <a:moveTo>
                  <a:pt x="11582400" y="0"/>
                </a:moveTo>
                <a:lnTo>
                  <a:pt x="0" y="0"/>
                </a:lnTo>
                <a:lnTo>
                  <a:pt x="0" y="2743200"/>
                </a:lnTo>
                <a:lnTo>
                  <a:pt x="11582400" y="2743200"/>
                </a:lnTo>
                <a:lnTo>
                  <a:pt x="11582400" y="0"/>
                </a:lnTo>
                <a:close/>
              </a:path>
            </a:pathLst>
          </a:custGeom>
          <a:solidFill>
            <a:srgbClr val="0F1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860291" y="6096000"/>
            <a:ext cx="3862070" cy="76200"/>
          </a:xfrm>
          <a:custGeom>
            <a:avLst/>
            <a:gdLst/>
            <a:ahLst/>
            <a:cxnLst/>
            <a:rect l="l" t="t" r="r" b="b"/>
            <a:pathLst>
              <a:path w="3862070" h="76200">
                <a:moveTo>
                  <a:pt x="3861816" y="0"/>
                </a:moveTo>
                <a:lnTo>
                  <a:pt x="0" y="0"/>
                </a:lnTo>
                <a:lnTo>
                  <a:pt x="0" y="76200"/>
                </a:lnTo>
                <a:lnTo>
                  <a:pt x="3861816" y="76200"/>
                </a:lnTo>
                <a:lnTo>
                  <a:pt x="3861816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6096000"/>
            <a:ext cx="3860800" cy="76200"/>
          </a:xfrm>
          <a:custGeom>
            <a:avLst/>
            <a:gdLst/>
            <a:ahLst/>
            <a:cxnLst/>
            <a:rect l="l" t="t" r="r" b="b"/>
            <a:pathLst>
              <a:path w="3860800" h="76200">
                <a:moveTo>
                  <a:pt x="3860291" y="0"/>
                </a:moveTo>
                <a:lnTo>
                  <a:pt x="0" y="0"/>
                </a:lnTo>
                <a:lnTo>
                  <a:pt x="0" y="76200"/>
                </a:lnTo>
                <a:lnTo>
                  <a:pt x="3860291" y="76200"/>
                </a:lnTo>
                <a:lnTo>
                  <a:pt x="3860291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722107" y="6096000"/>
            <a:ext cx="3860800" cy="76200"/>
          </a:xfrm>
          <a:custGeom>
            <a:avLst/>
            <a:gdLst/>
            <a:ahLst/>
            <a:cxnLst/>
            <a:rect l="l" t="t" r="r" b="b"/>
            <a:pathLst>
              <a:path w="3860800" h="76200">
                <a:moveTo>
                  <a:pt x="3860292" y="0"/>
                </a:moveTo>
                <a:lnTo>
                  <a:pt x="0" y="0"/>
                </a:lnTo>
                <a:lnTo>
                  <a:pt x="0" y="76200"/>
                </a:lnTo>
                <a:lnTo>
                  <a:pt x="3860292" y="76200"/>
                </a:lnTo>
                <a:lnTo>
                  <a:pt x="38602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7" y="3352800"/>
            <a:ext cx="2743200" cy="19796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175248" y="6550152"/>
            <a:ext cx="3103245" cy="48895"/>
          </a:xfrm>
          <a:custGeom>
            <a:avLst/>
            <a:gdLst/>
            <a:ahLst/>
            <a:cxnLst/>
            <a:rect l="l" t="t" r="r" b="b"/>
            <a:pathLst>
              <a:path w="3103245" h="48895">
                <a:moveTo>
                  <a:pt x="3102863" y="0"/>
                </a:moveTo>
                <a:lnTo>
                  <a:pt x="0" y="0"/>
                </a:lnTo>
                <a:lnTo>
                  <a:pt x="0" y="48768"/>
                </a:lnTo>
                <a:lnTo>
                  <a:pt x="3102863" y="48768"/>
                </a:lnTo>
                <a:lnTo>
                  <a:pt x="3102863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211055" y="6550152"/>
            <a:ext cx="2981325" cy="45720"/>
          </a:xfrm>
          <a:custGeom>
            <a:avLst/>
            <a:gdLst/>
            <a:ahLst/>
            <a:cxnLst/>
            <a:rect l="l" t="t" r="r" b="b"/>
            <a:pathLst>
              <a:path w="2981325" h="45720">
                <a:moveTo>
                  <a:pt x="2980944" y="0"/>
                </a:moveTo>
                <a:lnTo>
                  <a:pt x="0" y="0"/>
                </a:lnTo>
                <a:lnTo>
                  <a:pt x="0" y="45720"/>
                </a:lnTo>
                <a:lnTo>
                  <a:pt x="2980944" y="45720"/>
                </a:lnTo>
                <a:lnTo>
                  <a:pt x="2980944" y="0"/>
                </a:lnTo>
                <a:close/>
              </a:path>
            </a:pathLst>
          </a:custGeom>
          <a:solidFill>
            <a:srgbClr val="E11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78251" y="6550152"/>
            <a:ext cx="3442970" cy="48895"/>
          </a:xfrm>
          <a:custGeom>
            <a:avLst/>
            <a:gdLst/>
            <a:ahLst/>
            <a:cxnLst/>
            <a:rect l="l" t="t" r="r" b="b"/>
            <a:pathLst>
              <a:path w="3442970" h="48895">
                <a:moveTo>
                  <a:pt x="3442716" y="0"/>
                </a:moveTo>
                <a:lnTo>
                  <a:pt x="0" y="0"/>
                </a:lnTo>
                <a:lnTo>
                  <a:pt x="0" y="48768"/>
                </a:lnTo>
                <a:lnTo>
                  <a:pt x="3442716" y="48768"/>
                </a:lnTo>
                <a:lnTo>
                  <a:pt x="3442716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00" y="1523"/>
            <a:ext cx="2924555" cy="69037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993891" y="6553200"/>
            <a:ext cx="3106420" cy="45720"/>
          </a:xfrm>
          <a:custGeom>
            <a:avLst/>
            <a:gdLst/>
            <a:ahLst/>
            <a:cxnLst/>
            <a:rect l="l" t="t" r="r" b="b"/>
            <a:pathLst>
              <a:path w="3106420" h="45720">
                <a:moveTo>
                  <a:pt x="3105912" y="0"/>
                </a:moveTo>
                <a:lnTo>
                  <a:pt x="0" y="0"/>
                </a:lnTo>
                <a:lnTo>
                  <a:pt x="0" y="45720"/>
                </a:lnTo>
                <a:lnTo>
                  <a:pt x="3105912" y="45720"/>
                </a:lnTo>
                <a:lnTo>
                  <a:pt x="3105912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845307" y="6553200"/>
            <a:ext cx="3148965" cy="45720"/>
          </a:xfrm>
          <a:custGeom>
            <a:avLst/>
            <a:gdLst/>
            <a:ahLst/>
            <a:cxnLst/>
            <a:rect l="l" t="t" r="r" b="b"/>
            <a:pathLst>
              <a:path w="3148965" h="45720">
                <a:moveTo>
                  <a:pt x="3148584" y="0"/>
                </a:moveTo>
                <a:lnTo>
                  <a:pt x="0" y="0"/>
                </a:lnTo>
                <a:lnTo>
                  <a:pt x="0" y="45720"/>
                </a:lnTo>
                <a:lnTo>
                  <a:pt x="3148584" y="45720"/>
                </a:lnTo>
                <a:lnTo>
                  <a:pt x="3148584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087611" y="65532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20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150107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1295400"/>
            <a:ext cx="3150235" cy="45720"/>
          </a:xfrm>
          <a:custGeom>
            <a:avLst/>
            <a:gdLst/>
            <a:ahLst/>
            <a:cxnLst/>
            <a:rect l="l" t="t" r="r" b="b"/>
            <a:pathLst>
              <a:path w="3150235" h="45719">
                <a:moveTo>
                  <a:pt x="3150108" y="0"/>
                </a:moveTo>
                <a:lnTo>
                  <a:pt x="0" y="0"/>
                </a:lnTo>
                <a:lnTo>
                  <a:pt x="0" y="45720"/>
                </a:lnTo>
                <a:lnTo>
                  <a:pt x="3150108" y="45720"/>
                </a:lnTo>
                <a:lnTo>
                  <a:pt x="3150108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242303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733" y="424941"/>
            <a:ext cx="1122253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100" y="1618615"/>
            <a:ext cx="1160780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22MT13057@wilp.bits-pilani.ac.in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khitgatagat/flutter_todo_app/blob/main/lib/main.dar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ikhitgatagat/flutter_todo_app/blob/main/lib/main.dar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255" y="5217748"/>
            <a:ext cx="1675764" cy="52386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900" b="1" spc="-15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9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00" b="1" spc="-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9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6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900" spc="-155" dirty="0">
                <a:solidFill>
                  <a:srgbClr val="FFFFFF"/>
                </a:solidFill>
                <a:latin typeface="Arial MT"/>
                <a:cs typeface="Arial MT"/>
              </a:rPr>
              <a:t>ilan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endParaRPr sz="2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5940" y="3644849"/>
            <a:ext cx="816826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Cross-Platform Application</a:t>
            </a:r>
            <a:r>
              <a:rPr sz="3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2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7993" y="4477588"/>
            <a:ext cx="4060825" cy="990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Submitted by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Likhit Gatagat</a:t>
            </a:r>
            <a:endParaRPr sz="1800" dirty="0">
              <a:latin typeface="Calibri"/>
              <a:cs typeface="Calibri"/>
            </a:endParaRPr>
          </a:p>
          <a:p>
            <a:pPr marR="5715" algn="r">
              <a:lnSpc>
                <a:spcPts val="18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r>
              <a:rPr lang="en-US" spc="-5" dirty="0">
                <a:solidFill>
                  <a:srgbClr val="FFFFFF"/>
                </a:solidFill>
                <a:latin typeface="Calibri"/>
                <a:cs typeface="Calibri"/>
              </a:rPr>
              <a:t>MT</a:t>
            </a:r>
            <a:r>
              <a:rPr lang="en-US" sz="1800" spc="-5" dirty="0">
                <a:solidFill>
                  <a:srgbClr val="FFFFFF"/>
                </a:solidFill>
                <a:latin typeface="Calibri"/>
                <a:cs typeface="Calibri"/>
              </a:rPr>
              <a:t>13057</a:t>
            </a:r>
            <a:endParaRPr sz="1800" dirty="0">
              <a:latin typeface="Calibri"/>
              <a:cs typeface="Calibri"/>
            </a:endParaRPr>
          </a:p>
          <a:p>
            <a:pPr marL="12700" marR="5080" indent="2494915">
              <a:lnSpc>
                <a:spcPts val="1800"/>
              </a:lnSpc>
              <a:spcBef>
                <a:spcPts val="1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Bits,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Pilani,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WILP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2022MT13057@wilp.bits-pilani.ac.in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5000" y="6313728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8600" y="5741609"/>
            <a:ext cx="5867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SEZG585/SSZG585</a:t>
            </a:r>
            <a:r>
              <a:rPr lang="en-IN" sz="1800" spc="-2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lang="en-IN" spc="-1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Cross-Platform Application Development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6351219"/>
            <a:ext cx="19790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35" dirty="0">
                <a:latin typeface="Calibri"/>
                <a:cs typeface="Calibri"/>
              </a:rPr>
              <a:t>November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lang="en-US" b="1" spc="-35" dirty="0">
                <a:latin typeface="Calibri"/>
                <a:cs typeface="Calibri"/>
              </a:rPr>
              <a:t>17</a:t>
            </a:r>
            <a:r>
              <a:rPr sz="1800" b="1" dirty="0">
                <a:latin typeface="Calibri"/>
                <a:cs typeface="Calibri"/>
              </a:rPr>
              <a:t>,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2023</a:t>
            </a:r>
            <a:endParaRPr sz="18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6934200" cy="6093976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Run the project, and the app will load as shown in the image.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 front-end app will make a call to Back4App and get the list of tasks.</a:t>
            </a:r>
          </a:p>
          <a:p>
            <a:pPr algn="l"/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If a task is marked as done, it will be shown with a green tick mark.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If the task is pending, it will be shown as a </a:t>
            </a:r>
            <a:r>
              <a:rPr lang="en-US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 mark.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User can mark a task as done by clicking the checkbox true.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The user can remove the task from the list by deleting it.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User can add a new task by adding text in the “New </a:t>
            </a:r>
            <a:r>
              <a:rPr lang="en-US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” text box and clicking the “Add” button.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12" name="Content Placeholder 11" descr="A screenshot of a phone&#10;&#10;Description automatically generated">
            <a:extLst>
              <a:ext uri="{FF2B5EF4-FFF2-40B4-BE49-F238E27FC236}">
                <a16:creationId xmlns:a16="http://schemas.microsoft.com/office/drawing/2014/main" id="{2C023CF7-EE60-7B03-42D0-249012220B86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25" y="1577975"/>
            <a:ext cx="2312113" cy="4525963"/>
          </a:xfrm>
        </p:spPr>
      </p:pic>
    </p:spTree>
    <p:extLst>
      <p:ext uri="{BB962C8B-B14F-4D97-AF65-F5344CB8AC3E}">
        <p14:creationId xmlns:p14="http://schemas.microsoft.com/office/powerpoint/2010/main" val="176988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262979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Create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create function will create a new Task with the title and done status equal to false.</a:t>
            </a:r>
          </a:p>
          <a:p>
            <a:pPr algn="l"/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Make a new instance of the Parse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 class with the command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ParseObject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('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’).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Use the set function to set the parameters for this object.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Call the save function, which will effectively register the task to your database in the Parse Dashboard.</a:t>
            </a: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10" name="Content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06AFC921-8C5E-2ED8-A8D4-70041CB5ECD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3439703"/>
            <a:ext cx="5303837" cy="802506"/>
          </a:xfrm>
        </p:spPr>
      </p:pic>
    </p:spTree>
    <p:extLst>
      <p:ext uri="{BB962C8B-B14F-4D97-AF65-F5344CB8AC3E}">
        <p14:creationId xmlns:p14="http://schemas.microsoft.com/office/powerpoint/2010/main" val="4388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53997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Read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 read function is responsible for querying the database and returning the list of objects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Create an instance of Parse’s Query class.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Do a Query search method using the query() method.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If the operations succeed, a list of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 objects will be returned. If no object is found, the success property is false, and the results are null.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672113C-4FED-04CF-7122-7411C81AF30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63" y="2762633"/>
            <a:ext cx="4808637" cy="2156647"/>
          </a:xfrm>
        </p:spPr>
      </p:pic>
    </p:spTree>
    <p:extLst>
      <p:ext uri="{BB962C8B-B14F-4D97-AF65-F5344CB8AC3E}">
        <p14:creationId xmlns:p14="http://schemas.microsoft.com/office/powerpoint/2010/main" val="103598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816977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Update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update function is responsible for updating a task as completed or not.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Make a new instance of the Parse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class with the command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('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’).</a:t>
            </a:r>
          </a:p>
          <a:p>
            <a:pPr algn="l"/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property to set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of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that must be updated.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set function to modify the parameters done your Task.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Call the save function, which will push the changes on the task to your database in the Parse Dashboard.</a:t>
            </a: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015B8D5-C577-CBEE-92B3-F88212DE5AA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93" y="3216062"/>
            <a:ext cx="4564776" cy="1249788"/>
          </a:xfrm>
        </p:spPr>
      </p:pic>
    </p:spTree>
    <p:extLst>
      <p:ext uri="{BB962C8B-B14F-4D97-AF65-F5344CB8AC3E}">
        <p14:creationId xmlns:p14="http://schemas.microsoft.com/office/powerpoint/2010/main" val="393158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985980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Delete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delete function is responsible for removing a task from the database. It is an irreversible action, which means that you should be careful while using it.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Make a new instance of the Parse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class with the command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('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’).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property to set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of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that must be removed.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Call the delete function, which will remove the task from the database in the Parse Dashboard.</a:t>
            </a:r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5B8D5-C577-CBEE-92B3-F88212DE5AA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8092" y="3216062"/>
            <a:ext cx="4674167" cy="1279738"/>
          </a:xfrm>
        </p:spPr>
      </p:pic>
    </p:spTree>
    <p:extLst>
      <p:ext uri="{BB962C8B-B14F-4D97-AF65-F5344CB8AC3E}">
        <p14:creationId xmlns:p14="http://schemas.microsoft.com/office/powerpoint/2010/main" val="407568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DA4C-AACB-E0C7-35CC-475D0804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demo" descr="MP4">
            <a:hlinkClick r:id="" action="ppaction://media"/>
            <a:extLst>
              <a:ext uri="{FF2B5EF4-FFF2-40B4-BE49-F238E27FC236}">
                <a16:creationId xmlns:a16="http://schemas.microsoft.com/office/drawing/2014/main" id="{D28DA4B8-55C0-01CB-8465-0D7F86B23B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550" y="1577975"/>
            <a:ext cx="2041525" cy="4525963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B23E0C-C08F-22DB-B287-4296EBE2C884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0" y="1574358"/>
            <a:ext cx="2041525" cy="4536722"/>
          </a:xfrm>
        </p:spPr>
      </p:pic>
    </p:spTree>
    <p:extLst>
      <p:ext uri="{BB962C8B-B14F-4D97-AF65-F5344CB8AC3E}">
        <p14:creationId xmlns:p14="http://schemas.microsoft.com/office/powerpoint/2010/main" val="6721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DA4C-AACB-E0C7-35CC-475D0804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- Git Hub Link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83EEB6-0362-6009-48F3-C10B5E4BA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35893"/>
            <a:ext cx="7086600" cy="3986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09422-11EA-DFE6-E1F3-2581F1201F4B}"/>
              </a:ext>
            </a:extLst>
          </p:cNvPr>
          <p:cNvSpPr txBox="1"/>
          <p:nvPr/>
        </p:nvSpPr>
        <p:spPr>
          <a:xfrm>
            <a:off x="3429000" y="5422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https://github.com/likhitgatagat/flutter_todo_app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04" y="584962"/>
            <a:ext cx="78219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Flutter App to Manage 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146503"/>
            <a:ext cx="11192510" cy="34579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i="0" dirty="0">
                <a:effectLst/>
                <a:latin typeface="Raleway" pitchFamily="2" charset="0"/>
              </a:rPr>
              <a:t>Synopsis: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</a:t>
            </a:r>
            <a:r>
              <a:rPr lang="en-IN" sz="1600" dirty="0">
                <a:latin typeface="Raleway" pitchFamily="2" charset="0"/>
              </a:rPr>
              <a:t>have implemented </a:t>
            </a:r>
            <a:r>
              <a:rPr lang="en-IN" sz="1600" i="0" dirty="0">
                <a:effectLst/>
                <a:latin typeface="Raleway" pitchFamily="2" charset="0"/>
              </a:rPr>
              <a:t>the CRUD operations </a:t>
            </a:r>
            <a:r>
              <a:rPr lang="en-IN" sz="1600" dirty="0">
                <a:latin typeface="Raleway" pitchFamily="2" charset="0"/>
              </a:rPr>
              <a:t>for</a:t>
            </a:r>
            <a:r>
              <a:rPr lang="en-IN" sz="1600" i="0" dirty="0">
                <a:effectLst/>
                <a:latin typeface="Raleway" pitchFamily="2" charset="0"/>
              </a:rPr>
              <a:t> a </a:t>
            </a:r>
            <a:r>
              <a:rPr lang="en-IN" sz="1600" i="0" dirty="0" err="1">
                <a:effectLst/>
                <a:latin typeface="Raleway" pitchFamily="2" charset="0"/>
              </a:rPr>
              <a:t>ToDo</a:t>
            </a:r>
            <a:r>
              <a:rPr lang="en-IN" sz="1600" i="0" dirty="0">
                <a:effectLst/>
                <a:latin typeface="Raleway" pitchFamily="2" charset="0"/>
              </a:rPr>
              <a:t> App to better understand Parse on Flutter. The application has a simple interface, with a text field to register a task and a list of registered tasks. We can update each task as completed or even delete the task.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1600" i="0" dirty="0">
              <a:effectLst/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have built a </a:t>
            </a:r>
            <a:r>
              <a:rPr lang="en-IN" sz="1600" i="0" dirty="0" err="1">
                <a:effectLst/>
                <a:latin typeface="Raleway" pitchFamily="2" charset="0"/>
              </a:rPr>
              <a:t>Todo</a:t>
            </a:r>
            <a:r>
              <a:rPr lang="en-IN" sz="1600" i="0" dirty="0">
                <a:effectLst/>
                <a:latin typeface="Raleway" pitchFamily="2" charset="0"/>
              </a:rPr>
              <a:t> App that stores the tasks in the Back4App Database.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1600" dirty="0"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have performed below high-level tasks to complete the assignment.</a:t>
            </a:r>
            <a:endParaRPr lang="en-US" sz="1600" i="0" dirty="0">
              <a:effectLst/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Raleway" pitchFamily="2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C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reate a Back4App account and create a </a:t>
            </a:r>
            <a:r>
              <a:rPr lang="en-US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Backend-as-a-Service to manage tasks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</a:p>
          <a:p>
            <a:pPr marL="355600" indent="-342900"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C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reate a Flutter app that connects to Back4App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I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mplement the necessary functionality to create, read, update and delete the tasks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  <a:endParaRPr sz="1600" dirty="0">
              <a:latin typeface="Raleway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89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1 - Create your Back4App account</a:t>
            </a:r>
            <a:endParaRPr lang="en-IN" sz="1900" b="1" spc="-25" dirty="0">
              <a:latin typeface="Raleway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81200"/>
            <a:ext cx="7239000" cy="4368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6020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2 - Create a new app</a:t>
            </a:r>
            <a:endParaRPr lang="en-US" sz="1850" dirty="0">
              <a:latin typeface="Raleway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071502"/>
            <a:ext cx="7239000" cy="4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b="0" i="0" dirty="0">
                <a:solidFill>
                  <a:srgbClr val="616161"/>
                </a:solidFill>
                <a:effectLst/>
                <a:latin typeface="Raleway" pitchFamily="2" charset="0"/>
              </a:rPr>
              <a:t>At this moment, our application backend structure is under construction</a:t>
            </a: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349685"/>
            <a:ext cx="723900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8842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3 - Navigating on the Back4App Dashboard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200" dirty="0">
              <a:solidFill>
                <a:srgbClr val="616161"/>
              </a:solidFill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After creating the TODO App you will see the Dashboard. Here we can find the Database browser, cloud functions, Push Notifications and the other features available at Back4App. Create a </a:t>
            </a:r>
            <a:r>
              <a:rPr lang="en-IN" sz="1200" dirty="0" err="1">
                <a:solidFill>
                  <a:srgbClr val="616161"/>
                </a:solidFill>
                <a:latin typeface="Raleway" pitchFamily="2" charset="0"/>
              </a:rPr>
              <a:t>todo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 class with task (string data type) and done (</a:t>
            </a:r>
            <a:r>
              <a:rPr lang="en-IN" sz="1200" dirty="0" err="1">
                <a:solidFill>
                  <a:srgbClr val="616161"/>
                </a:solidFill>
                <a:latin typeface="Raleway" pitchFamily="2" charset="0"/>
              </a:rPr>
              <a:t>boolean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 data type) columns/member variables.</a:t>
            </a:r>
            <a:endParaRPr lang="en-US" sz="1200" dirty="0">
              <a:latin typeface="Raleway" pitchFamily="2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590800"/>
            <a:ext cx="7239000" cy="38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69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4 – App Keys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200" dirty="0">
              <a:solidFill>
                <a:srgbClr val="616161"/>
              </a:solidFill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200" b="0" i="0" dirty="0">
                <a:solidFill>
                  <a:srgbClr val="616161"/>
                </a:solidFill>
                <a:effectLst/>
                <a:latin typeface="Raleway" pitchFamily="2" charset="0"/>
              </a:rPr>
              <a:t>Go to the App Settings to check the App Keys which will be necessary to 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connect to our TODO App’s frontend to Back4App</a:t>
            </a:r>
            <a:endParaRPr lang="en-US" sz="1200" dirty="0">
              <a:solidFill>
                <a:srgbClr val="616161"/>
              </a:solidFill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401" y="2590800"/>
            <a:ext cx="7177197" cy="38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457200"/>
            <a:ext cx="11222532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100" y="1618615"/>
            <a:ext cx="11607800" cy="5262979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424242"/>
                </a:solidFill>
                <a:effectLst/>
                <a:latin typeface="Raleway" pitchFamily="2" charset="0"/>
              </a:rPr>
              <a:t>Prerequisites</a:t>
            </a:r>
          </a:p>
          <a:p>
            <a:endParaRPr lang="en-US" dirty="0">
              <a:latin typeface="Ralew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Flutter version 2.2.x or later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aleway" pitchFamily="2" charset="0"/>
              </a:rPr>
              <a:t>Android Studio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VS Code installed (with Plugins Dart and Flutter)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A device (or virtual device) running Android or iOS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Raleway" pitchFamily="2" charset="0"/>
            </a:endParaRPr>
          </a:p>
          <a:p>
            <a:r>
              <a:rPr lang="en-IN" b="1" dirty="0">
                <a:latin typeface="Raleway" pitchFamily="2" charset="0"/>
              </a:rPr>
              <a:t>Step 1 - Creating a TODO Flutter project</a:t>
            </a:r>
          </a:p>
          <a:p>
            <a:r>
              <a:rPr lang="en-US" i="1" dirty="0">
                <a:latin typeface="Raleway" pitchFamily="2" charset="0"/>
              </a:rPr>
              <a:t>flutter create </a:t>
            </a:r>
            <a:r>
              <a:rPr lang="en-US" i="1" dirty="0" err="1">
                <a:latin typeface="Raleway" pitchFamily="2" charset="0"/>
              </a:rPr>
              <a:t>flutter_parse_todo</a:t>
            </a:r>
            <a:endParaRPr lang="en-US" i="1" dirty="0">
              <a:latin typeface="Raleway" pitchFamily="2" charset="0"/>
            </a:endParaRPr>
          </a:p>
          <a:p>
            <a:endParaRPr lang="en-US" i="1" dirty="0">
              <a:latin typeface="Raleway" pitchFamily="2" charset="0"/>
            </a:endParaRPr>
          </a:p>
          <a:p>
            <a:pPr algn="l"/>
            <a:r>
              <a:rPr lang="en-US" b="1" dirty="0">
                <a:latin typeface="Raleway" pitchFamily="2" charset="0"/>
              </a:rPr>
              <a:t>Step 2 - Installing Flutter plugin for Parse Server</a:t>
            </a:r>
          </a:p>
          <a:p>
            <a:pPr algn="l"/>
            <a:r>
              <a:rPr lang="en-US" dirty="0">
                <a:latin typeface="Raleway" pitchFamily="2" charset="0"/>
              </a:rPr>
              <a:t>A</a:t>
            </a:r>
            <a:r>
              <a:rPr lang="en-IN" dirty="0">
                <a:latin typeface="Raleway" pitchFamily="2" charset="0"/>
              </a:rPr>
              <a:t>dd the Parse to the project dependencies. Go to </a:t>
            </a:r>
            <a:r>
              <a:rPr lang="en-IN" i="1" dirty="0" err="1">
                <a:latin typeface="Raleway" pitchFamily="2" charset="0"/>
              </a:rPr>
              <a:t>pubspec.yaml</a:t>
            </a:r>
            <a:r>
              <a:rPr lang="en-IN" dirty="0">
                <a:latin typeface="Raleway" pitchFamily="2" charset="0"/>
              </a:rPr>
              <a:t> and add the following</a:t>
            </a:r>
            <a:endParaRPr lang="en-US" dirty="0">
              <a:latin typeface="Raleway" pitchFamily="2" charset="0"/>
            </a:endParaRPr>
          </a:p>
          <a:p>
            <a:endParaRPr lang="en-US" i="1" dirty="0">
              <a:latin typeface="Raleway" pitchFamily="2" charset="0"/>
            </a:endParaRPr>
          </a:p>
          <a:p>
            <a:r>
              <a:rPr lang="en-US" i="1" dirty="0">
                <a:latin typeface="Raleway" pitchFamily="2" charset="0"/>
              </a:rPr>
              <a:t>dependencies:</a:t>
            </a:r>
          </a:p>
          <a:p>
            <a:r>
              <a:rPr lang="en-US" i="1" dirty="0">
                <a:latin typeface="Raleway" pitchFamily="2" charset="0"/>
              </a:rPr>
              <a:t>  </a:t>
            </a:r>
            <a:r>
              <a:rPr lang="en-US" i="1" dirty="0" err="1">
                <a:latin typeface="Raleway" pitchFamily="2" charset="0"/>
              </a:rPr>
              <a:t>parse_server_sdk_flutter</a:t>
            </a:r>
            <a:r>
              <a:rPr lang="en-US" i="1" dirty="0">
                <a:latin typeface="Raleway" pitchFamily="2" charset="0"/>
              </a:rPr>
              <a:t>: ^7.0.0</a:t>
            </a:r>
          </a:p>
          <a:p>
            <a:endParaRPr lang="en-IN" dirty="0">
              <a:latin typeface="Raleway" pitchFamily="2" charset="0"/>
            </a:endParaRPr>
          </a:p>
          <a:p>
            <a:r>
              <a:rPr lang="en-IN" dirty="0">
                <a:latin typeface="Raleway" pitchFamily="2" charset="0"/>
              </a:rPr>
              <a:t>Run the flutter pub get command to install the dependencies in the project.</a:t>
            </a:r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b="1" dirty="0">
                <a:latin typeface="Raleway" pitchFamily="2" charset="0"/>
              </a:rPr>
              <a:t>Step 3 - Create </a:t>
            </a:r>
            <a:r>
              <a:rPr lang="en-IN" b="1" dirty="0" err="1">
                <a:latin typeface="Raleway" pitchFamily="2" charset="0"/>
              </a:rPr>
              <a:t>Todo</a:t>
            </a:r>
            <a:r>
              <a:rPr lang="en-IN" b="1" dirty="0">
                <a:latin typeface="Raleway" pitchFamily="2" charset="0"/>
              </a:rPr>
              <a:t> App</a:t>
            </a:r>
          </a:p>
          <a:p>
            <a:endParaRPr lang="en-IN" b="1" dirty="0">
              <a:latin typeface="Raleway" pitchFamily="2" charset="0"/>
            </a:endParaRPr>
          </a:p>
          <a:p>
            <a:r>
              <a:rPr lang="en-IN" dirty="0">
                <a:latin typeface="Raleway" pitchFamily="2" charset="0"/>
              </a:rPr>
              <a:t>Refer our </a:t>
            </a:r>
            <a:r>
              <a:rPr lang="en-IN" dirty="0" err="1">
                <a:latin typeface="Raleway" pitchFamily="2" charset="0"/>
              </a:rPr>
              <a:t>main.dart</a:t>
            </a:r>
            <a:r>
              <a:rPr lang="en-IN" dirty="0">
                <a:latin typeface="Raleway" pitchFamily="2" charset="0"/>
              </a:rPr>
              <a:t> file </a:t>
            </a:r>
            <a:r>
              <a:rPr lang="en-IN" dirty="0">
                <a:latin typeface="Raleway" pitchFamily="2" charset="0"/>
                <a:hlinkClick r:id="rId2"/>
              </a:rPr>
              <a:t>here</a:t>
            </a:r>
            <a:r>
              <a:rPr lang="en-IN" dirty="0">
                <a:latin typeface="Raleway" pitchFamily="2" charset="0"/>
              </a:rPr>
              <a:t>, this file contains all the code required to create, read, update and delete the tasks from our TODO list.</a:t>
            </a:r>
          </a:p>
          <a:p>
            <a:endParaRPr lang="en-US" i="1" dirty="0">
              <a:latin typeface="Raleway" pitchFamily="2" charset="0"/>
            </a:endParaRPr>
          </a:p>
          <a:p>
            <a:pPr algn="l"/>
            <a:r>
              <a:rPr lang="en-IN" b="1" dirty="0">
                <a:latin typeface="Raleway" pitchFamily="2" charset="0"/>
              </a:rPr>
              <a:t>Step 4 - Connect </a:t>
            </a:r>
            <a:r>
              <a:rPr lang="en-IN" b="1" dirty="0" err="1">
                <a:latin typeface="Raleway" pitchFamily="2" charset="0"/>
              </a:rPr>
              <a:t>Todo</a:t>
            </a:r>
            <a:r>
              <a:rPr lang="en-IN" b="1" dirty="0">
                <a:latin typeface="Raleway" pitchFamily="2" charset="0"/>
              </a:rPr>
              <a:t> App to Back4app Project</a:t>
            </a:r>
          </a:p>
          <a:p>
            <a:pPr algn="l"/>
            <a:endParaRPr lang="en-IN" b="1" dirty="0">
              <a:latin typeface="Raleway" pitchFamily="2" charset="0"/>
            </a:endParaRPr>
          </a:p>
          <a:p>
            <a:pPr algn="l"/>
            <a:r>
              <a:rPr lang="en-IN" dirty="0">
                <a:latin typeface="Raleway" pitchFamily="2" charset="0"/>
              </a:rPr>
              <a:t>Find an Application Id and Client Key credentials by navigating to our app Dashboard at Back4App Website.</a:t>
            </a:r>
          </a:p>
          <a:p>
            <a:pPr algn="l"/>
            <a:endParaRPr lang="en-IN" dirty="0">
              <a:latin typeface="Raleway" pitchFamily="2" charset="0"/>
            </a:endParaRPr>
          </a:p>
          <a:p>
            <a:pPr algn="l"/>
            <a:r>
              <a:rPr lang="en-IN" dirty="0">
                <a:latin typeface="Raleway" pitchFamily="2" charset="0"/>
              </a:rPr>
              <a:t>Update code in </a:t>
            </a:r>
            <a:r>
              <a:rPr lang="en-IN" dirty="0" err="1">
                <a:latin typeface="Raleway" pitchFamily="2" charset="0"/>
              </a:rPr>
              <a:t>main.dart</a:t>
            </a:r>
            <a:r>
              <a:rPr lang="en-IN" dirty="0">
                <a:latin typeface="Raleway" pitchFamily="2" charset="0"/>
              </a:rPr>
              <a:t> with the values of our project’s </a:t>
            </a:r>
            <a:r>
              <a:rPr lang="en-IN" dirty="0" err="1">
                <a:latin typeface="Raleway" pitchFamily="2" charset="0"/>
              </a:rPr>
              <a:t>ApplicationId</a:t>
            </a:r>
            <a:r>
              <a:rPr lang="en-IN" dirty="0">
                <a:latin typeface="Raleway" pitchFamily="2" charset="0"/>
              </a:rPr>
              <a:t> and </a:t>
            </a:r>
            <a:r>
              <a:rPr lang="en-IN" dirty="0" err="1">
                <a:latin typeface="Raleway" pitchFamily="2" charset="0"/>
              </a:rPr>
              <a:t>ClientKey</a:t>
            </a:r>
            <a:r>
              <a:rPr lang="en-IN" dirty="0">
                <a:latin typeface="Raleway" pitchFamily="2" charset="0"/>
              </a:rPr>
              <a:t> in Back4app.</a:t>
            </a:r>
          </a:p>
          <a:p>
            <a:pPr algn="l"/>
            <a:endParaRPr lang="en-IN" dirty="0">
              <a:latin typeface="Raleway" pitchFamily="2" charset="0"/>
            </a:endParaRPr>
          </a:p>
          <a:p>
            <a:pPr algn="l"/>
            <a:endParaRPr lang="en-IN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FD7028-34C0-A5C5-91AE-9DBE81A1F3B5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83" y="1577975"/>
            <a:ext cx="3736197" cy="4525963"/>
          </a:xfrm>
        </p:spPr>
      </p:pic>
    </p:spTree>
    <p:extLst>
      <p:ext uri="{BB962C8B-B14F-4D97-AF65-F5344CB8AC3E}">
        <p14:creationId xmlns:p14="http://schemas.microsoft.com/office/powerpoint/2010/main" val="327685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939</Words>
  <Application>Microsoft Office PowerPoint</Application>
  <PresentationFormat>Widescreen</PresentationFormat>
  <Paragraphs>137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MT</vt:lpstr>
      <vt:lpstr>Calibri</vt:lpstr>
      <vt:lpstr>Raleway</vt:lpstr>
      <vt:lpstr>Wingdings</vt:lpstr>
      <vt:lpstr>Office Theme</vt:lpstr>
      <vt:lpstr>PowerPoint Presentation</vt:lpstr>
      <vt:lpstr>Flutter App to Manage Task</vt:lpstr>
      <vt:lpstr>Create and setup Back4App</vt:lpstr>
      <vt:lpstr>Create and setup Back4App</vt:lpstr>
      <vt:lpstr>Create and setup Back4App</vt:lpstr>
      <vt:lpstr>Create and setup Back4App</vt:lpstr>
      <vt:lpstr>Create and setup Back4App</vt:lpstr>
      <vt:lpstr>Creating TODO flutter project</vt:lpstr>
      <vt:lpstr>Creating TODO flutter project</vt:lpstr>
      <vt:lpstr>Creating TODO flutter project</vt:lpstr>
      <vt:lpstr>Important Code Snippet</vt:lpstr>
      <vt:lpstr>Important Code Snippet</vt:lpstr>
      <vt:lpstr>Important Code Snippet</vt:lpstr>
      <vt:lpstr>Important Code Snippet</vt:lpstr>
      <vt:lpstr>Demo</vt:lpstr>
      <vt:lpstr>Source Code - Git 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Software Architecture</dc:title>
  <dc:creator>Kaushik</dc:creator>
  <cp:lastModifiedBy>GATAGAT LIKHIT MAHAVIR .</cp:lastModifiedBy>
  <cp:revision>130</cp:revision>
  <dcterms:created xsi:type="dcterms:W3CDTF">2023-10-30T13:46:00Z</dcterms:created>
  <dcterms:modified xsi:type="dcterms:W3CDTF">2023-11-17T14:14:22Z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2023-10-30T00:00:00Z</vt:filetime>
  </property>
</Properties>
</file>